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1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73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5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25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218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8892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127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518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153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32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7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3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3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2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8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7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6D6A-8FBE-40B1-A84F-CD71495C0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40" y="2616360"/>
            <a:ext cx="6737428" cy="1651574"/>
          </a:xfrm>
        </p:spPr>
        <p:txBody>
          <a:bodyPr/>
          <a:lstStyle/>
          <a:p>
            <a:r>
              <a:rPr lang="en-US" dirty="0"/>
              <a:t> Tech test documentation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99B20-8F3C-4F4B-B882-22F75943D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378504" cy="1117687"/>
          </a:xfrm>
        </p:spPr>
        <p:txBody>
          <a:bodyPr/>
          <a:lstStyle/>
          <a:p>
            <a:r>
              <a:rPr lang="en-US" dirty="0"/>
              <a:t>Alberto </a:t>
            </a:r>
            <a:r>
              <a:rPr lang="en-US" dirty="0" err="1"/>
              <a:t>Milá</a:t>
            </a:r>
            <a:r>
              <a:rPr lang="en-US" dirty="0"/>
              <a:t> Díaz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AF9CD-434D-4188-AA25-B47440E0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20" y="0"/>
            <a:ext cx="382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next, what is missing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478564" y="2399916"/>
            <a:ext cx="10767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Animation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component system into serialization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gameplay physics.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Localization system, integrate it into serialization module.</a:t>
            </a:r>
          </a:p>
        </p:txBody>
      </p:sp>
    </p:spTree>
    <p:extLst>
      <p:ext uri="{BB962C8B-B14F-4D97-AF65-F5344CB8AC3E}">
        <p14:creationId xmlns:p14="http://schemas.microsoft.com/office/powerpoint/2010/main" val="107456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478564" y="2399916"/>
            <a:ext cx="10767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modify the lives by changing the value “lives” in “data/GameConfig.xml”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modify the rankings by modifying the file “data/SaveData.xml”</a:t>
            </a:r>
          </a:p>
        </p:txBody>
      </p:sp>
    </p:spTree>
    <p:extLst>
      <p:ext uri="{BB962C8B-B14F-4D97-AF65-F5344CB8AC3E}">
        <p14:creationId xmlns:p14="http://schemas.microsoft.com/office/powerpoint/2010/main" val="41159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AE5D50B-6D1B-4EBF-AEA1-FF36BAFD4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399256"/>
              </p:ext>
            </p:extLst>
          </p:nvPr>
        </p:nvGraphicFramePr>
        <p:xfrm>
          <a:off x="295274" y="1076658"/>
          <a:ext cx="11543175" cy="266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3" imgW="13002840" imgH="3009240" progId="Photoshop.Image.13">
                  <p:embed/>
                </p:oleObj>
              </mc:Choice>
              <mc:Fallback>
                <p:oleObj name="Image" r:id="rId3" imgW="13002840" imgH="3009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4" y="1076658"/>
                        <a:ext cx="11543175" cy="2666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417608" y="3872548"/>
            <a:ext cx="326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SFML: graphic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PugiXml</a:t>
            </a:r>
            <a:r>
              <a:rPr lang="en-US" sz="2000" dirty="0"/>
              <a:t>: xml handler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6D7311-A088-4CF5-9B5F-B9703F3FD5DF}"/>
              </a:ext>
            </a:extLst>
          </p:cNvPr>
          <p:cNvSpPr txBox="1"/>
          <p:nvPr/>
        </p:nvSpPr>
        <p:spPr>
          <a:xfrm>
            <a:off x="4698762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Entity component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Ui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Core helpers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E147F7-CAAE-4751-BC33-BE891C85DB2F}"/>
              </a:ext>
            </a:extLst>
          </p:cNvPr>
          <p:cNvSpPr txBox="1"/>
          <p:nvPr/>
        </p:nvSpPr>
        <p:spPr>
          <a:xfrm>
            <a:off x="509898" y="3872548"/>
            <a:ext cx="3624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game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game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310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042588" y="4882100"/>
            <a:ext cx="836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GameTimer</a:t>
            </a:r>
            <a:r>
              <a:rPr lang="en-US" sz="2000" dirty="0"/>
              <a:t> limits to 60pfs.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StateManager</a:t>
            </a:r>
            <a:r>
              <a:rPr lang="en-US" sz="2000" dirty="0"/>
              <a:t> has all the game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Render happens at the very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two render layers, the World and the UI. The World layer is rendered first and then the UI layer.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CEA4A00-491A-479E-AA53-9DC50CDD4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46045"/>
              </p:ext>
            </p:extLst>
          </p:nvPr>
        </p:nvGraphicFramePr>
        <p:xfrm>
          <a:off x="602923" y="1035670"/>
          <a:ext cx="10322097" cy="362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Image" r:id="rId3" imgW="13002840" imgH="4558680" progId="Photoshop.Image.13">
                  <p:embed/>
                </p:oleObj>
              </mc:Choice>
              <mc:Fallback>
                <p:oleObj name="Image" r:id="rId3" imgW="1300284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923" y="1035670"/>
                        <a:ext cx="10322097" cy="362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35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293941" y="1130496"/>
            <a:ext cx="4414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Serialization uses </a:t>
            </a:r>
            <a:r>
              <a:rPr lang="en-US" sz="2000" dirty="0" err="1"/>
              <a:t>pugixml</a:t>
            </a:r>
            <a:r>
              <a:rPr lang="en-US" sz="2000" dirty="0"/>
              <a:t> to save and load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used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Screens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Game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GameConfig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GameSaveData</a:t>
            </a:r>
            <a:endParaRPr lang="en-US" sz="2000" dirty="0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723DD4B-F0BF-4857-86E3-46CA1DD75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032609"/>
              </p:ext>
            </p:extLst>
          </p:nvPr>
        </p:nvGraphicFramePr>
        <p:xfrm>
          <a:off x="3873650" y="1759035"/>
          <a:ext cx="8102049" cy="4453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Image" r:id="rId3" imgW="13002840" imgH="7148880" progId="Photoshop.Image.13">
                  <p:embed/>
                </p:oleObj>
              </mc:Choice>
              <mc:Fallback>
                <p:oleObj name="Image" r:id="rId3" imgW="13002840" imgH="7148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9CBB824-C747-40A3-830C-5B76CE727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3650" y="1759035"/>
                        <a:ext cx="8102049" cy="4453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24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Settings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926329" y="5182190"/>
            <a:ext cx="7474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Settings is a singleton that contains some modules that we want quick access from any part of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status contains the status of the gameplay, points, remaining lives, etc..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13E0DA5-F472-49A8-86A5-0F38A9F14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360693"/>
              </p:ext>
            </p:extLst>
          </p:nvPr>
        </p:nvGraphicFramePr>
        <p:xfrm>
          <a:off x="1047305" y="992228"/>
          <a:ext cx="9019641" cy="403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Image" r:id="rId3" imgW="13002840" imgH="5815800" progId="Photoshop.Image.13">
                  <p:embed/>
                </p:oleObj>
              </mc:Choice>
              <mc:Fallback>
                <p:oleObj name="Image" r:id="rId3" imgW="13002840" imgH="5815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305" y="992228"/>
                        <a:ext cx="9019641" cy="403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0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Entity component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122882" y="5410487"/>
            <a:ext cx="769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Classic pattern of an entity component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Example: an UI button has </a:t>
            </a:r>
            <a:r>
              <a:rPr lang="en-US" sz="2000" dirty="0" err="1"/>
              <a:t>CButtonComponent</a:t>
            </a:r>
            <a:r>
              <a:rPr lang="en-US" sz="2000" dirty="0"/>
              <a:t>, </a:t>
            </a:r>
            <a:r>
              <a:rPr lang="en-US" sz="2000" dirty="0" err="1"/>
              <a:t>CSpriteComponent</a:t>
            </a:r>
            <a:r>
              <a:rPr lang="en-US" sz="2000" dirty="0"/>
              <a:t> and </a:t>
            </a:r>
            <a:r>
              <a:rPr lang="en-US" sz="2000" dirty="0" err="1"/>
              <a:t>CTextComponent</a:t>
            </a:r>
            <a:r>
              <a:rPr lang="en-US" sz="2000" dirty="0"/>
              <a:t>. 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7C455E-2AD1-474B-BDA7-9DDBE7FC4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25232"/>
              </p:ext>
            </p:extLst>
          </p:nvPr>
        </p:nvGraphicFramePr>
        <p:xfrm>
          <a:off x="1209675" y="939681"/>
          <a:ext cx="8361615" cy="423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3" imgW="13002840" imgH="6590160" progId="Photoshop.Image.13">
                  <p:embed/>
                </p:oleObj>
              </mc:Choice>
              <mc:Fallback>
                <p:oleObj name="Image" r:id="rId3" imgW="13002840" imgH="6590160" progId="Photoshop.Image.13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7AFF611D-D5C1-447A-AAE1-B7235A405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675" y="939681"/>
                        <a:ext cx="8361615" cy="4237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95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State manager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1444239" y="5433185"/>
            <a:ext cx="857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manager has all the states of the game registered.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sate requests the next state depending on game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state has the UI screen to display elements.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2527F21-B3FE-4B54-BAF7-739B57CD7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945743"/>
              </p:ext>
            </p:extLst>
          </p:nvPr>
        </p:nvGraphicFramePr>
        <p:xfrm>
          <a:off x="1444239" y="1087656"/>
          <a:ext cx="8771812" cy="414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Image" r:id="rId3" imgW="13002840" imgH="6145920" progId="Photoshop.Image.13">
                  <p:embed/>
                </p:oleObj>
              </mc:Choice>
              <mc:Fallback>
                <p:oleObj name="Image" r:id="rId3" imgW="13002840" imgH="614592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B71FF39-0B03-4E52-BF9C-A2806B2AF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239" y="1087656"/>
                        <a:ext cx="8771812" cy="4146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24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Screen system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85458" y="1425696"/>
            <a:ext cx="3956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Screen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screen loads all the data from a file using a serialization </a:t>
            </a:r>
            <a:r>
              <a:rPr lang="en-US" sz="2000" dirty="0" err="1"/>
              <a:t>ScreenDescriptor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game screens derive from </a:t>
            </a:r>
            <a:r>
              <a:rPr lang="en-US" sz="2000" dirty="0" err="1"/>
              <a:t>CScreenBase</a:t>
            </a:r>
            <a:r>
              <a:rPr lang="en-US" sz="2000" dirty="0"/>
              <a:t> that has all the </a:t>
            </a:r>
            <a:r>
              <a:rPr lang="en-US" sz="2000" dirty="0" err="1"/>
              <a:t>GameObjects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a screen is inside a game state.</a:t>
            </a: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AD25782-562F-478E-8157-4DCD1A578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04611"/>
              </p:ext>
            </p:extLst>
          </p:nvPr>
        </p:nvGraphicFramePr>
        <p:xfrm>
          <a:off x="4042161" y="1041652"/>
          <a:ext cx="8000033" cy="509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Image" r:id="rId3" imgW="13002840" imgH="8291880" progId="Photoshop.Image.13">
                  <p:embed/>
                </p:oleObj>
              </mc:Choice>
              <mc:Fallback>
                <p:oleObj name="Image" r:id="rId3" imgW="13002840" imgH="829188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F42B04E-1C05-4A8D-907F-840DAEC82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2161" y="1041652"/>
                        <a:ext cx="8000033" cy="509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46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955FBE4-0A64-4712-B17C-ADBD6E816DFB}"/>
              </a:ext>
            </a:extLst>
          </p:cNvPr>
          <p:cNvSpPr/>
          <p:nvPr/>
        </p:nvSpPr>
        <p:spPr>
          <a:xfrm>
            <a:off x="85458" y="76914"/>
            <a:ext cx="6358071" cy="76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0C5C2-D134-4428-B55F-1C1698E4D3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33" y="102552"/>
            <a:ext cx="6358071" cy="683542"/>
          </a:xfrm>
        </p:spPr>
        <p:txBody>
          <a:bodyPr/>
          <a:lstStyle/>
          <a:p>
            <a:r>
              <a:rPr lang="en-US" dirty="0"/>
              <a:t>Spawning tower block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0CB6F2-3E32-43A3-99D0-38D0861F252C}"/>
              </a:ext>
            </a:extLst>
          </p:cNvPr>
          <p:cNvSpPr txBox="1"/>
          <p:nvPr/>
        </p:nvSpPr>
        <p:spPr>
          <a:xfrm>
            <a:off x="564022" y="5022938"/>
            <a:ext cx="1063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 err="1"/>
              <a:t>spawing</a:t>
            </a:r>
            <a:r>
              <a:rPr lang="en-US" sz="2000" dirty="0"/>
              <a:t> areas,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spawned it sets a random angle, position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Oscillation of the tower is linked with the current progression. The taller the difficult.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806DF3-72F7-4BCA-B763-CE02FC4B30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309752"/>
              </p:ext>
            </p:extLst>
          </p:nvPr>
        </p:nvGraphicFramePr>
        <p:xfrm>
          <a:off x="2063809" y="837370"/>
          <a:ext cx="7113929" cy="409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Image" r:id="rId3" imgW="13002840" imgH="7491960" progId="Photoshop.Image.13">
                  <p:embed/>
                </p:oleObj>
              </mc:Choice>
              <mc:Fallback>
                <p:oleObj name="Image" r:id="rId3" imgW="13002840" imgH="74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809" y="837370"/>
                        <a:ext cx="7113929" cy="4097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19633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107</TotalTime>
  <Words>349</Words>
  <Application>Microsoft Office PowerPoint</Application>
  <PresentationFormat>Panorámica</PresentationFormat>
  <Paragraphs>58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Berlín</vt:lpstr>
      <vt:lpstr>Image</vt:lpstr>
      <vt:lpstr> Tech test documentation</vt:lpstr>
      <vt:lpstr>Packages</vt:lpstr>
      <vt:lpstr>Pipeline</vt:lpstr>
      <vt:lpstr>Serialization</vt:lpstr>
      <vt:lpstr>Settings</vt:lpstr>
      <vt:lpstr>Entity component system</vt:lpstr>
      <vt:lpstr>State manager</vt:lpstr>
      <vt:lpstr>Screen system</vt:lpstr>
      <vt:lpstr>Spawning tower block</vt:lpstr>
      <vt:lpstr>What’s next, what is missing</vt:lpstr>
      <vt:lpstr>Cheats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Omnidrone tech test</dc:title>
  <dc:creator>Alberto Mila Diaz</dc:creator>
  <cp:lastModifiedBy>Alberto Mila Diaz</cp:lastModifiedBy>
  <cp:revision>11</cp:revision>
  <dcterms:created xsi:type="dcterms:W3CDTF">2018-12-30T08:37:55Z</dcterms:created>
  <dcterms:modified xsi:type="dcterms:W3CDTF">2019-01-13T14:47:28Z</dcterms:modified>
</cp:coreProperties>
</file>